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approach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(</a:t>
            </a:r>
            <a:r>
              <a:rPr b="1"/>
              <a:t>parker2004?</a:t>
            </a:r>
            <a:r>
              <a:rPr/>
              <a:t>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2024-01-14T22:43:53Z</dcterms:created>
  <dcterms:modified xsi:type="dcterms:W3CDTF">2024-01-14T22:43:53Z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